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66" r:id="rId7"/>
    <p:sldId id="258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D"/>
    <a:srgbClr val="E84E0F"/>
    <a:srgbClr val="159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EBD8E-C33D-C459-4D49-17EDCC3DB7AB}" v="14" dt="2023-10-13T07:50:23.355"/>
    <p1510:client id="{C5641B30-E9BF-42CE-80F7-651357EF9231}" v="9" dt="2023-10-12T10:02:58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DBE0-BF18-476E-AC62-68EE044CD4D0}" type="datetimeFigureOut">
              <a:rPr lang="en-GB" smtClean="0"/>
              <a:t>10/02/2024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F02B-1603-44E3-97B5-D1D0B61C7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9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video if not working: https://www.youtube.com/watch?v=G1gvP09JLm0&amp;embeds_referring_euri=https%3A%2F%2Fhubblecontent.osi.office.net%2F&amp;source_ve_path=MzY4NDIsMjM4NTE&amp;feature=emb_title&amp;ab_channel=Place2Be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F02B-1603-44E3-97B5-D1D0B61C7E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video if not working: https://www.youtube.com/watch?v=XNmOmLKNlfs&amp;embeds_referring_euri=https%3A%2F%2Fhubblecontent.osi.office.net%2F&amp;source_ve_path=MjM4NTE&amp;feature=emb_title&amp;ab_channel=MiniMoments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F02B-1603-44E3-97B5-D1D0B61C7E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4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gvP09JLm0?feature=oembed" TargetMode="Externa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mOmLKNlfs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C9DAA4F-59BE-EF36-5F08-D409BCABDF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7" name="Picture 6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44173DE-60AB-C6F6-3983-EE0FB14FF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24" y="379367"/>
            <a:ext cx="2991863" cy="211775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4703BE1-BF93-E961-426D-B63A53ABE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171" y="1567117"/>
            <a:ext cx="3887658" cy="357508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EB4DFA9-1C9B-D0EC-6CA7-E67EF62E3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C9DDB-2084-1124-474C-5BC2161047F5}"/>
              </a:ext>
            </a:extLst>
          </p:cNvPr>
          <p:cNvSpPr/>
          <p:nvPr/>
        </p:nvSpPr>
        <p:spPr>
          <a:xfrm>
            <a:off x="0" y="-3616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0679BD8-E981-6B06-981D-33BEAAC81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106A693-E183-7C19-0BCB-AC226B1D4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3" name="Online Media 2" title="My Voice Matters | Children's Mental Health Week 2024">
            <a:hlinkClick r:id="" action="ppaction://media"/>
            <a:extLst>
              <a:ext uri="{FF2B5EF4-FFF2-40B4-BE49-F238E27FC236}">
                <a16:creationId xmlns:a16="http://schemas.microsoft.com/office/drawing/2014/main" id="{E460FA13-C4DA-AC6F-FE63-F8E269BB6E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97829" y="453328"/>
            <a:ext cx="9555975" cy="57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5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C9DDB-2084-1124-474C-5BC2161047F5}"/>
              </a:ext>
            </a:extLst>
          </p:cNvPr>
          <p:cNvSpPr/>
          <p:nvPr/>
        </p:nvSpPr>
        <p:spPr>
          <a:xfrm>
            <a:off x="0" y="-3616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0679BD8-E981-6B06-981D-33BEAAC81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2" name="Picture 1" descr="A poster of a convention on the rights of the child&#10;&#10;Description automatically generated">
            <a:extLst>
              <a:ext uri="{FF2B5EF4-FFF2-40B4-BE49-F238E27FC236}">
                <a16:creationId xmlns:a16="http://schemas.microsoft.com/office/drawing/2014/main" id="{0BD1B649-229C-259C-599C-0C8C036B6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73" y="233501"/>
            <a:ext cx="4731833" cy="666977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FBA141-A743-B7E0-A590-60761B75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9" y="1797748"/>
            <a:ext cx="5358161" cy="22697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Article 12 </a:t>
            </a:r>
            <a:endParaRPr lang="en-US" sz="2400" b="1">
              <a:solidFill>
                <a:srgbClr val="FFF00D"/>
              </a:solidFill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You</a:t>
            </a:r>
            <a:r>
              <a:rPr lang="en-US" sz="4400" b="1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4400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have the right to an opinion and for it to </a:t>
            </a: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be listened to</a:t>
            </a:r>
            <a:r>
              <a:rPr lang="en-US" sz="4400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 and </a:t>
            </a: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taken seriously.</a:t>
            </a:r>
            <a:endParaRPr lang="en-US" sz="4400" b="1">
              <a:solidFill>
                <a:srgbClr val="FFF00D"/>
              </a:solidFill>
              <a:latin typeface="Calibri"/>
              <a:cs typeface="Calibri" panose="020F050202020403020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45E756-03E4-8471-EF73-712C5C519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146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10B8DF-D39C-DB92-7CCB-E8FF613899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07345A7C-74FF-024B-D39F-29BFDCA17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A89B34-162C-3589-2099-FC1049DF5C7C}"/>
              </a:ext>
            </a:extLst>
          </p:cNvPr>
          <p:cNvSpPr/>
          <p:nvPr/>
        </p:nvSpPr>
        <p:spPr>
          <a:xfrm>
            <a:off x="3018971" y="440871"/>
            <a:ext cx="5976257" cy="597625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2C3BC4-0549-89DC-E37C-FB3CE075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260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ADECA-2B79-87DF-285B-ECF4860729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5526-4B2A-0FAC-160B-9754468D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177" y="897075"/>
            <a:ext cx="5617428" cy="3055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00D"/>
                </a:solidFill>
                <a:cs typeface="Calibri"/>
              </a:rPr>
              <a:t>“Finding your voice and purpose in life is one thing, but, very often, when it is time to use that voice and make a change, you will need a bit of teamwork to make things happen.”</a:t>
            </a:r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B5D0F66B-8330-18CC-8BCB-85F69EC70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DA95D5-DDC1-5222-0EAB-8E8E6D8918C0}"/>
              </a:ext>
            </a:extLst>
          </p:cNvPr>
          <p:cNvSpPr txBox="1">
            <a:spLocks/>
          </p:cNvSpPr>
          <p:nvPr/>
        </p:nvSpPr>
        <p:spPr>
          <a:xfrm>
            <a:off x="1368348" y="4501011"/>
            <a:ext cx="5539832" cy="107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cs typeface="Calibri"/>
              </a:rPr>
              <a:t>Marcus Rashford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(from You Can Do It; How to find your voice and make a difference, 2022)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89A2B32-763D-312A-B431-64F908D5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2" name="Picture 1" descr="A person in a football uniform kicking a football ball&#10;&#10;Description automatically generated">
            <a:extLst>
              <a:ext uri="{FF2B5EF4-FFF2-40B4-BE49-F238E27FC236}">
                <a16:creationId xmlns:a16="http://schemas.microsoft.com/office/drawing/2014/main" id="{6DF43A48-B776-D1A6-CC56-53E0DFB10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2526" y="-399817"/>
            <a:ext cx="12695662" cy="71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42AB919C-23E7-0B88-77CC-E3120A47B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835002-5020-7763-D082-01D3596F382C}"/>
              </a:ext>
            </a:extLst>
          </p:cNvPr>
          <p:cNvSpPr/>
          <p:nvPr/>
        </p:nvSpPr>
        <p:spPr>
          <a:xfrm>
            <a:off x="0" y="-120805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763E7B-4A84-CE81-84C0-DB113704E971}"/>
              </a:ext>
            </a:extLst>
          </p:cNvPr>
          <p:cNvSpPr txBox="1">
            <a:spLocks/>
          </p:cNvSpPr>
          <p:nvPr/>
        </p:nvSpPr>
        <p:spPr>
          <a:xfrm>
            <a:off x="485543" y="361524"/>
            <a:ext cx="9715500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F00D"/>
                </a:solidFill>
                <a:ea typeface="+mn-lt"/>
                <a:cs typeface="+mn-lt"/>
              </a:rPr>
              <a:t>What could we do as a team to make something happen in our school? Let's vote...</a:t>
            </a:r>
            <a:endParaRPr lang="en-US" b="1">
              <a:solidFill>
                <a:srgbClr val="FFF00D"/>
              </a:solidFill>
              <a:cs typeface="Calibri"/>
            </a:endParaRPr>
          </a:p>
        </p:txBody>
      </p:sp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B9FAABBD-3659-DB83-0121-2AF49D6FC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4B9A08-0A49-D88D-EEC0-A54820A2B5C0}"/>
              </a:ext>
            </a:extLst>
          </p:cNvPr>
          <p:cNvSpPr txBox="1">
            <a:spLocks/>
          </p:cNvSpPr>
          <p:nvPr/>
        </p:nvSpPr>
        <p:spPr>
          <a:xfrm>
            <a:off x="522714" y="1848353"/>
            <a:ext cx="5301476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a typeface="+mn-lt"/>
                <a:cs typeface="+mn-lt"/>
              </a:rPr>
              <a:t>OPTION 1</a:t>
            </a:r>
            <a:endParaRPr lang="en-US" sz="3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FA19-7A09-9BDE-6D53-7374E9252C3C}"/>
              </a:ext>
            </a:extLst>
          </p:cNvPr>
          <p:cNvSpPr txBox="1">
            <a:spLocks/>
          </p:cNvSpPr>
          <p:nvPr/>
        </p:nvSpPr>
        <p:spPr>
          <a:xfrm>
            <a:off x="6014689" y="1848352"/>
            <a:ext cx="4818257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a typeface="+mn-lt"/>
                <a:cs typeface="+mn-lt"/>
              </a:rPr>
              <a:t>OPTION 2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26A0DB-D043-D878-8819-F28127BD3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57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250DA9-6B03-055C-4854-44F4C616EB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481092E-97FB-B799-F02D-D7ECAF62D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4" name="Online Media 3" title="Try Not To Sing 2 | Sing 2 | Movie Moments | Mini Moments">
            <a:hlinkClick r:id="" action="ppaction://media"/>
            <a:extLst>
              <a:ext uri="{FF2B5EF4-FFF2-40B4-BE49-F238E27FC236}">
                <a16:creationId xmlns:a16="http://schemas.microsoft.com/office/drawing/2014/main" id="{49AAC6E4-E928-58C8-8973-0BDC1F3E72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5"/>
          <a:srcRect t="11851" b="12515"/>
          <a:stretch/>
        </p:blipFill>
        <p:spPr>
          <a:xfrm>
            <a:off x="436555" y="500833"/>
            <a:ext cx="9980742" cy="5369664"/>
          </a:xfr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047254D-BBD8-9841-0CE2-DCEE076B6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066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3ac5fc965cba00807b8ca3ec8727f957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572042c9b66f9b442dab63acaadc199b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0C51B627-5260-4EEE-BD6E-9A81C092CD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4C61B6-69FB-4CA6-B1A4-3B57C4988173}">
  <ds:schemaRefs>
    <ds:schemaRef ds:uri="80702035-83e4-4f4e-898a-6cc0c7e3ab77"/>
    <ds:schemaRef ds:uri="a7637a19-367a-4688-a577-98d1b2f5287e"/>
    <ds:schemaRef ds:uri="c08b032f-9e00-415d-9c15-e247b3ec0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3DE1A2-FA4A-4AA2-9AB4-E568E2D6DD4E}">
  <ds:schemaRefs>
    <ds:schemaRef ds:uri="80702035-83e4-4f4e-898a-6cc0c7e3ab77"/>
    <ds:schemaRef ds:uri="c08b032f-9e00-415d-9c15-e247b3ec09d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232</Words>
  <Application>Microsoft Office PowerPoint</Application>
  <PresentationFormat>Widescreen</PresentationFormat>
  <Paragraphs>13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Cooper</dc:creator>
  <cp:lastModifiedBy>J THOMPSON</cp:lastModifiedBy>
  <cp:revision>73</cp:revision>
  <dcterms:created xsi:type="dcterms:W3CDTF">2023-08-23T07:53:40Z</dcterms:created>
  <dcterms:modified xsi:type="dcterms:W3CDTF">2024-02-10T09:15:29Z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