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5" r:id="rId10"/>
    <p:sldId id="266" r:id="rId11"/>
    <p:sldId id="267" r:id="rId12"/>
    <p:sldId id="268" r:id="rId13"/>
    <p:sldId id="270" r:id="rId14"/>
    <p:sldId id="271" r:id="rId15"/>
    <p:sldId id="274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FFFFCC"/>
    <a:srgbClr val="FFFFFF"/>
    <a:srgbClr val="FFFF99"/>
    <a:srgbClr val="F6F6F6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1282" y="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33D1CA-6CA1-1E43-A945-7EEBC0D5E56F}" type="datetimeFigureOut">
              <a:rPr lang="en-US" smtClean="0"/>
              <a:pPr/>
              <a:t>6/19/2020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0421F-D350-F141-AAC0-C78A68756E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3652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4270B-C58D-DD43-8329-B73C1477BA7E}" type="datetimeFigureOut">
              <a:rPr lang="en-US" smtClean="0"/>
              <a:pPr/>
              <a:t>6/19/2020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2082C-31B8-AB44-8099-091513F65D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760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082C-31B8-AB44-8099-091513F65D2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73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4597573" y="1722318"/>
            <a:ext cx="4280492" cy="114500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597573" y="3136736"/>
            <a:ext cx="4280492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 descr="AF-logo-RGB-Green+Whit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813" y="5868612"/>
            <a:ext cx="2782899" cy="631173"/>
          </a:xfrm>
          <a:prstGeom prst="rect">
            <a:avLst/>
          </a:prstGeom>
        </p:spPr>
      </p:pic>
      <p:sp>
        <p:nvSpPr>
          <p:cNvPr id="10" name="Content Placeholder 12"/>
          <p:cNvSpPr>
            <a:spLocks noGrp="1"/>
          </p:cNvSpPr>
          <p:nvPr userDrawn="1">
            <p:ph sz="quarter" idx="11" hasCustomPrompt="1"/>
          </p:nvPr>
        </p:nvSpPr>
        <p:spPr>
          <a:xfrm>
            <a:off x="4597573" y="1300163"/>
            <a:ext cx="3385026" cy="365125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defRPr sz="1200">
                <a:latin typeface="+mn-lt"/>
                <a:cs typeface="Verdana"/>
              </a:defRPr>
            </a:lvl1pPr>
          </a:lstStyle>
          <a:p>
            <a:pPr lvl="0"/>
            <a:r>
              <a:rPr lang="en-GB" dirty="0"/>
              <a:t>Date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2 images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3"/>
          <p:cNvSpPr>
            <a:spLocks noGrp="1"/>
          </p:cNvSpPr>
          <p:nvPr>
            <p:ph sz="quarter" idx="16" hasCustomPrompt="1"/>
          </p:nvPr>
        </p:nvSpPr>
        <p:spPr>
          <a:xfrm>
            <a:off x="4713288" y="1401777"/>
            <a:ext cx="4113212" cy="2339454"/>
          </a:xfrm>
        </p:spPr>
        <p:txBody>
          <a:bodyPr/>
          <a:lstStyle/>
          <a:p>
            <a:pPr lvl="0"/>
            <a:r>
              <a:rPr lang="en-US" dirty="0"/>
              <a:t>Object or image</a:t>
            </a: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 hasCustomPrompt="1"/>
          </p:nvPr>
        </p:nvSpPr>
        <p:spPr>
          <a:xfrm>
            <a:off x="4713288" y="3867126"/>
            <a:ext cx="4113212" cy="2340305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Object or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57813" y="491437"/>
            <a:ext cx="4112365" cy="1588"/>
          </a:xfrm>
          <a:prstGeom prst="line">
            <a:avLst/>
          </a:prstGeom>
          <a:ln w="127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4714011" y="491437"/>
            <a:ext cx="4112365" cy="1588"/>
          </a:xfrm>
          <a:prstGeom prst="line">
            <a:avLst/>
          </a:prstGeom>
          <a:ln w="127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36056" y="202721"/>
            <a:ext cx="3525075" cy="23083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8870" y="202721"/>
            <a:ext cx="529195" cy="23083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fld id="{462AC695-DD95-4246-9D7F-71FDA65D9A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80512" y="202720"/>
            <a:ext cx="40927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+mn-lt"/>
                <a:cs typeface="Verdana"/>
              </a:rPr>
              <a:t>Anna Freud National Centre for Children and Families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258426" y="1401777"/>
            <a:ext cx="4211752" cy="47273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4714011" y="3364301"/>
            <a:ext cx="4112490" cy="377487"/>
          </a:xfrm>
          <a:solidFill>
            <a:schemeClr val="tx2"/>
          </a:solidFill>
          <a:ln>
            <a:noFill/>
          </a:ln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4714011" y="5829945"/>
            <a:ext cx="4112490" cy="377487"/>
          </a:xfrm>
          <a:solidFill>
            <a:schemeClr val="tx2"/>
          </a:solidFill>
          <a:ln>
            <a:noFill/>
          </a:ln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7" name="Picture 16" descr="AF-logo-Greyscal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4595" y="6248616"/>
            <a:ext cx="1579698" cy="35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97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ull-out stat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Placeholder 39"/>
          <p:cNvSpPr>
            <a:spLocks noGrp="1"/>
          </p:cNvSpPr>
          <p:nvPr>
            <p:ph type="body" sz="quarter" idx="25"/>
          </p:nvPr>
        </p:nvSpPr>
        <p:spPr>
          <a:xfrm>
            <a:off x="4713288" y="1401933"/>
            <a:ext cx="1962150" cy="2147887"/>
          </a:xfrm>
          <a:solidFill>
            <a:schemeClr val="tx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9"/>
          <p:cNvSpPr>
            <a:spLocks noGrp="1"/>
          </p:cNvSpPr>
          <p:nvPr>
            <p:ph type="body" sz="quarter" idx="26"/>
          </p:nvPr>
        </p:nvSpPr>
        <p:spPr>
          <a:xfrm>
            <a:off x="6864350" y="1401933"/>
            <a:ext cx="1962150" cy="2147887"/>
          </a:xfrm>
          <a:solidFill>
            <a:srgbClr val="8C4799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57813" y="491437"/>
            <a:ext cx="4112365" cy="1588"/>
          </a:xfrm>
          <a:prstGeom prst="line">
            <a:avLst/>
          </a:prstGeom>
          <a:ln w="127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4714011" y="491437"/>
            <a:ext cx="4112365" cy="1588"/>
          </a:xfrm>
          <a:prstGeom prst="line">
            <a:avLst/>
          </a:prstGeom>
          <a:ln w="127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36056" y="202721"/>
            <a:ext cx="3525075" cy="23083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8870" y="202721"/>
            <a:ext cx="529195" cy="23083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fld id="{462AC695-DD95-4246-9D7F-71FDA65D9A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80512" y="202720"/>
            <a:ext cx="40927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+mn-lt"/>
                <a:cs typeface="Verdana"/>
              </a:rPr>
              <a:t>Anna Freud National Centre for Children and Families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258426" y="1405380"/>
            <a:ext cx="4115137" cy="4733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 descr="AF-logo-Greyscal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4595" y="6248616"/>
            <a:ext cx="1579698" cy="358282"/>
          </a:xfrm>
          <a:prstGeom prst="rect">
            <a:avLst/>
          </a:prstGeom>
        </p:spPr>
      </p:pic>
      <p:cxnSp>
        <p:nvCxnSpPr>
          <p:cNvPr id="23" name="Straight Connector 22"/>
          <p:cNvCxnSpPr/>
          <p:nvPr userDrawn="1"/>
        </p:nvCxnSpPr>
        <p:spPr>
          <a:xfrm>
            <a:off x="4859849" y="2111123"/>
            <a:ext cx="1635227" cy="1588"/>
          </a:xfrm>
          <a:prstGeom prst="line">
            <a:avLst/>
          </a:prstGeom>
          <a:ln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7030691" y="2111123"/>
            <a:ext cx="1635227" cy="1588"/>
          </a:xfrm>
          <a:prstGeom prst="line">
            <a:avLst/>
          </a:prstGeom>
          <a:ln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3"/>
          <p:cNvSpPr>
            <a:spLocks noGrp="1"/>
          </p:cNvSpPr>
          <p:nvPr>
            <p:ph sz="quarter" idx="17" hasCustomPrompt="1"/>
          </p:nvPr>
        </p:nvSpPr>
        <p:spPr>
          <a:xfrm>
            <a:off x="4713288" y="3858611"/>
            <a:ext cx="4113212" cy="238979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Object or image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4781551" y="1415200"/>
            <a:ext cx="1713526" cy="509588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0.0%</a:t>
            </a:r>
            <a:endParaRPr lang="en-US" dirty="0"/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934201" y="1415200"/>
            <a:ext cx="1717654" cy="509588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0.0%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0"/>
          </p:nvPr>
        </p:nvSpPr>
        <p:spPr>
          <a:xfrm>
            <a:off x="4781551" y="2180612"/>
            <a:ext cx="1713526" cy="1289834"/>
          </a:xfrm>
        </p:spPr>
        <p:txBody>
          <a:bodyPr>
            <a:norm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6"/>
          <p:cNvSpPr>
            <a:spLocks noGrp="1"/>
          </p:cNvSpPr>
          <p:nvPr>
            <p:ph type="body" sz="quarter" idx="21"/>
          </p:nvPr>
        </p:nvSpPr>
        <p:spPr>
          <a:xfrm>
            <a:off x="6948265" y="2180612"/>
            <a:ext cx="1717654" cy="1289834"/>
          </a:xfrm>
        </p:spPr>
        <p:txBody>
          <a:bodyPr>
            <a:norm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+ pull-out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57813" y="491437"/>
            <a:ext cx="4112365" cy="1588"/>
          </a:xfrm>
          <a:prstGeom prst="line">
            <a:avLst/>
          </a:prstGeom>
          <a:ln w="127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4714011" y="491437"/>
            <a:ext cx="4112365" cy="1588"/>
          </a:xfrm>
          <a:prstGeom prst="line">
            <a:avLst/>
          </a:prstGeom>
          <a:ln w="127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36056" y="202721"/>
            <a:ext cx="3525075" cy="23083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8870" y="202721"/>
            <a:ext cx="529195" cy="23083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fld id="{462AC695-DD95-4246-9D7F-71FDA65D9A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80512" y="202720"/>
            <a:ext cx="40927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+mn-lt"/>
                <a:cs typeface="Verdana"/>
              </a:rPr>
              <a:t>Anna Freud National Centre for Children and Families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258426" y="1405380"/>
            <a:ext cx="4115137" cy="4733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 descr="AF-logo-Greyscal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4595" y="6248616"/>
            <a:ext cx="1579698" cy="358282"/>
          </a:xfrm>
          <a:prstGeom prst="rect">
            <a:avLst/>
          </a:prstGeom>
        </p:spPr>
      </p:pic>
      <p:sp>
        <p:nvSpPr>
          <p:cNvPr id="19" name="Content Placeholder 20"/>
          <p:cNvSpPr>
            <a:spLocks noGrp="1"/>
          </p:cNvSpPr>
          <p:nvPr>
            <p:ph sz="quarter" idx="17" hasCustomPrompt="1"/>
          </p:nvPr>
        </p:nvSpPr>
        <p:spPr>
          <a:xfrm>
            <a:off x="6589978" y="4114800"/>
            <a:ext cx="2236522" cy="577582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0.0%</a:t>
            </a:r>
          </a:p>
        </p:txBody>
      </p:sp>
      <p:sp>
        <p:nvSpPr>
          <p:cNvPr id="20" name="Content Placeholder 24"/>
          <p:cNvSpPr>
            <a:spLocks noGrp="1"/>
          </p:cNvSpPr>
          <p:nvPr>
            <p:ph sz="quarter" idx="18" hasCustomPrompt="1"/>
          </p:nvPr>
        </p:nvSpPr>
        <p:spPr>
          <a:xfrm>
            <a:off x="6593739" y="4822166"/>
            <a:ext cx="2217177" cy="1289050"/>
          </a:xfrm>
        </p:spPr>
        <p:txBody>
          <a:bodyPr>
            <a:normAutofit/>
          </a:bodyPr>
          <a:lstStyle>
            <a:lvl1pPr marL="0" indent="0"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text styles=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13288" y="1405380"/>
            <a:ext cx="4097337" cy="2442891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Object or image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large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57813" y="491437"/>
            <a:ext cx="4112365" cy="1588"/>
          </a:xfrm>
          <a:prstGeom prst="line">
            <a:avLst/>
          </a:prstGeom>
          <a:ln w="127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4714011" y="491437"/>
            <a:ext cx="4112365" cy="1588"/>
          </a:xfrm>
          <a:prstGeom prst="line">
            <a:avLst/>
          </a:prstGeom>
          <a:ln w="127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36056" y="202721"/>
            <a:ext cx="3525075" cy="23083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8870" y="202721"/>
            <a:ext cx="529195" cy="23083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fld id="{462AC695-DD95-4246-9D7F-71FDA65D9A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80512" y="202720"/>
            <a:ext cx="40927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+mn-lt"/>
                <a:cs typeface="Verdana"/>
              </a:rPr>
              <a:t>Anna Freud National Centre for Children and Families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258426" y="1415600"/>
            <a:ext cx="8567950" cy="47453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 descr="AF-logo-Greyscal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4595" y="6248616"/>
            <a:ext cx="1579698" cy="358282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258426" y="1948695"/>
            <a:ext cx="8568074" cy="3938071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Object or image</a:t>
            </a:r>
          </a:p>
        </p:txBody>
      </p:sp>
    </p:spTree>
    <p:extLst>
      <p:ext uri="{BB962C8B-B14F-4D97-AF65-F5344CB8AC3E}">
        <p14:creationId xmlns:p14="http://schemas.microsoft.com/office/powerpoint/2010/main" val="3299771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57813" y="491437"/>
            <a:ext cx="4112365" cy="1588"/>
          </a:xfrm>
          <a:prstGeom prst="line">
            <a:avLst/>
          </a:prstGeom>
          <a:ln w="127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4714011" y="491437"/>
            <a:ext cx="4112365" cy="1588"/>
          </a:xfrm>
          <a:prstGeom prst="line">
            <a:avLst/>
          </a:prstGeom>
          <a:ln w="127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36056" y="202721"/>
            <a:ext cx="3525075" cy="23083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8870" y="202721"/>
            <a:ext cx="529195" cy="23083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fld id="{462AC695-DD95-4246-9D7F-71FDA65D9A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80512" y="202720"/>
            <a:ext cx="40927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+mn-lt"/>
                <a:cs typeface="Verdana"/>
              </a:rPr>
              <a:t>Anna Freud National Centre for Children and Families</a:t>
            </a:r>
          </a:p>
        </p:txBody>
      </p:sp>
      <p:pic>
        <p:nvPicPr>
          <p:cNvPr id="15" name="Picture 14" descr="AF-logo-Greyscal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4595" y="6248616"/>
            <a:ext cx="1579698" cy="3582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FFCC99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8097">
            <a:off x="2303326" y="-118753"/>
            <a:ext cx="6762124" cy="6858000"/>
          </a:xfrm>
          <a:prstGeom prst="rect">
            <a:avLst/>
          </a:prstGeom>
        </p:spPr>
      </p:pic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8870" y="202721"/>
            <a:ext cx="529195" cy="23083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fld id="{462AC695-DD95-4246-9D7F-71FDA65D9A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247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5729" y="1215161"/>
            <a:ext cx="4280492" cy="114500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57813" y="490643"/>
            <a:ext cx="8467909" cy="1588"/>
          </a:xfrm>
          <a:prstGeom prst="line">
            <a:avLst/>
          </a:prstGeom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280512" y="202720"/>
            <a:ext cx="40927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+mn-lt"/>
                <a:cs typeface="Verdana"/>
              </a:rPr>
              <a:t>Anna Freud National Centre for Children and Families</a:t>
            </a:r>
          </a:p>
        </p:txBody>
      </p:sp>
      <p:pic>
        <p:nvPicPr>
          <p:cNvPr id="9" name="Picture 8" descr="AF-logo-RGB-Green+Whit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7813" y="5868612"/>
            <a:ext cx="2782899" cy="631173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245556" y="2629743"/>
            <a:ext cx="4279900" cy="1752600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373221" y="6220060"/>
            <a:ext cx="4671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Anna Freud National Centre for Children and Families is a company limited by guarantee, company number 03819888, and a registered charity, number 1077106.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4373221" y="5943831"/>
            <a:ext cx="40927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+mn-lt"/>
                <a:cs typeface="Verdana"/>
              </a:rPr>
              <a:t>Our Patron: Her Royal Highness The</a:t>
            </a:r>
            <a:r>
              <a:rPr lang="en-US" sz="900" b="1" baseline="0" dirty="0">
                <a:latin typeface="+mn-lt"/>
                <a:cs typeface="Verdana"/>
              </a:rPr>
              <a:t> Duchess of Cambridge</a:t>
            </a:r>
            <a:endParaRPr lang="en-US" sz="900" b="1" dirty="0">
              <a:latin typeface="+mn-lt"/>
              <a:cs typeface="Verdana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FCC99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56" y="6007565"/>
            <a:ext cx="2571821" cy="5822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172" y="0"/>
            <a:ext cx="6762124" cy="6858000"/>
          </a:xfrm>
          <a:prstGeom prst="rect">
            <a:avLst/>
          </a:prstGeom>
        </p:spPr>
      </p:pic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8870" y="202721"/>
            <a:ext cx="529195" cy="23083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fld id="{462AC695-DD95-4246-9D7F-71FDA65D9A0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FCC99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32" b="11495"/>
          <a:stretch/>
        </p:blipFill>
        <p:spPr>
          <a:xfrm>
            <a:off x="3067034" y="788276"/>
            <a:ext cx="6076966" cy="6069724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8870" y="202721"/>
            <a:ext cx="529195" cy="23083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fld id="{462AC695-DD95-4246-9D7F-71FDA65D9A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430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r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57813" y="491437"/>
            <a:ext cx="4112365" cy="1588"/>
          </a:xfrm>
          <a:prstGeom prst="line">
            <a:avLst/>
          </a:prstGeom>
          <a:ln w="127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4714011" y="491437"/>
            <a:ext cx="4112365" cy="1588"/>
          </a:xfrm>
          <a:prstGeom prst="line">
            <a:avLst/>
          </a:prstGeom>
          <a:ln w="127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36056" y="202721"/>
            <a:ext cx="3525075" cy="23083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8870" y="202721"/>
            <a:ext cx="529195" cy="23083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fld id="{462AC695-DD95-4246-9D7F-71FDA65D9A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80512" y="202720"/>
            <a:ext cx="40927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+mn-lt"/>
                <a:cs typeface="Verdana"/>
              </a:rPr>
              <a:t>Anna Freud National Centre for Children and Families</a:t>
            </a:r>
          </a:p>
        </p:txBody>
      </p:sp>
      <p:pic>
        <p:nvPicPr>
          <p:cNvPr id="14" name="Picture 13" descr="AF-logo-Greyscal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4595" y="6248616"/>
            <a:ext cx="1579698" cy="358282"/>
          </a:xfrm>
          <a:prstGeom prst="rect">
            <a:avLst/>
          </a:prstGeom>
        </p:spPr>
      </p:pic>
      <p:sp>
        <p:nvSpPr>
          <p:cNvPr id="18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211767" y="1600200"/>
            <a:ext cx="6949363" cy="4191000"/>
          </a:xfr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0"/>
              </a:spcAft>
              <a:defRPr sz="2200"/>
            </a:lvl1pPr>
            <a:lvl2pPr>
              <a:spcBef>
                <a:spcPts val="1200"/>
              </a:spcBef>
              <a:spcAft>
                <a:spcPts val="0"/>
              </a:spcAft>
              <a:defRPr sz="2200"/>
            </a:lvl2pPr>
            <a:lvl3pPr>
              <a:spcBef>
                <a:spcPts val="600"/>
              </a:spcBef>
              <a:spcAft>
                <a:spcPts val="0"/>
              </a:spcAft>
              <a:defRPr sz="2200"/>
            </a:lvl3pPr>
            <a:lvl4pPr>
              <a:spcBef>
                <a:spcPts val="600"/>
              </a:spcBef>
              <a:spcAft>
                <a:spcPts val="0"/>
              </a:spcAft>
              <a:defRPr sz="2200"/>
            </a:lvl4pPr>
            <a:lvl5pPr>
              <a:spcBef>
                <a:spcPts val="600"/>
              </a:spcBef>
              <a:spcAft>
                <a:spcPts val="0"/>
              </a:spcAft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Gree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80512" y="1722318"/>
            <a:ext cx="5264538" cy="114500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80512" y="3136736"/>
            <a:ext cx="5264538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8870" y="202721"/>
            <a:ext cx="529195" cy="23083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fld id="{462AC695-DD95-4246-9D7F-71FDA65D9A0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Purp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80511" y="1722318"/>
            <a:ext cx="5245149" cy="114500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80511" y="3136736"/>
            <a:ext cx="5245149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8870" y="202721"/>
            <a:ext cx="529195" cy="23083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fld id="{462AC695-DD95-4246-9D7F-71FDA65D9A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9460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Blu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80511" y="1722318"/>
            <a:ext cx="5254843" cy="114500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80511" y="3136736"/>
            <a:ext cx="5254843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8870" y="202721"/>
            <a:ext cx="529195" cy="23083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fld id="{462AC695-DD95-4246-9D7F-71FDA65D9A0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Oran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80512" y="1722318"/>
            <a:ext cx="5264538" cy="114500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80512" y="3136736"/>
            <a:ext cx="5264538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 hasCustomPrompt="1"/>
          </p:nvPr>
        </p:nvSpPr>
        <p:spPr>
          <a:xfrm>
            <a:off x="280512" y="1300163"/>
            <a:ext cx="3385026" cy="365125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defRPr sz="1200">
                <a:latin typeface="+mn-lt"/>
                <a:cs typeface="Verdana"/>
              </a:defRPr>
            </a:lvl1pPr>
          </a:lstStyle>
          <a:p>
            <a:pPr lvl="0"/>
            <a:r>
              <a:rPr lang="en-GB" dirty="0"/>
              <a:t>Section #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8870" y="202721"/>
            <a:ext cx="529195" cy="23083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fld id="{462AC695-DD95-4246-9D7F-71FDA65D9A0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4713288" y="1395685"/>
            <a:ext cx="4113212" cy="4724128"/>
          </a:xfrm>
        </p:spPr>
        <p:txBody>
          <a:bodyPr/>
          <a:lstStyle/>
          <a:p>
            <a:pPr lvl="0"/>
            <a:r>
              <a:rPr lang="en-US" dirty="0"/>
              <a:t>Object or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57813" y="491437"/>
            <a:ext cx="4112365" cy="1588"/>
          </a:xfrm>
          <a:prstGeom prst="line">
            <a:avLst/>
          </a:prstGeom>
          <a:ln w="127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4714011" y="491437"/>
            <a:ext cx="4112365" cy="1588"/>
          </a:xfrm>
          <a:prstGeom prst="line">
            <a:avLst/>
          </a:prstGeom>
          <a:ln w="127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36056" y="202721"/>
            <a:ext cx="3525075" cy="23083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8870" y="202721"/>
            <a:ext cx="529195" cy="23083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fld id="{462AC695-DD95-4246-9D7F-71FDA65D9A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80512" y="202720"/>
            <a:ext cx="40927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+mn-lt"/>
                <a:cs typeface="Verdana"/>
              </a:rPr>
              <a:t>Anna Freud National Centre for Children and Families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258426" y="1395685"/>
            <a:ext cx="4115137" cy="47238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1" name="Picture 20" descr="AF-logo-Greyscal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4595" y="6248616"/>
            <a:ext cx="1579698" cy="358282"/>
          </a:xfrm>
          <a:prstGeom prst="rect">
            <a:avLst/>
          </a:prstGeom>
        </p:spPr>
      </p:pic>
      <p:sp>
        <p:nvSpPr>
          <p:cNvPr id="16" name="Text Placeholder 22"/>
          <p:cNvSpPr>
            <a:spLocks noGrp="1"/>
          </p:cNvSpPr>
          <p:nvPr>
            <p:ph type="body" sz="quarter" idx="12"/>
          </p:nvPr>
        </p:nvSpPr>
        <p:spPr>
          <a:xfrm>
            <a:off x="4713288" y="5393424"/>
            <a:ext cx="4113212" cy="726096"/>
          </a:xfrm>
          <a:solidFill>
            <a:schemeClr val="tx2"/>
          </a:solidFill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8426" y="697341"/>
            <a:ext cx="8229600" cy="698344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426" y="1395685"/>
            <a:ext cx="8229600" cy="4598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8870" y="202721"/>
            <a:ext cx="529195" cy="23083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  <a:latin typeface="+mn-lt"/>
                <a:cs typeface="Verdana"/>
              </a:defRPr>
            </a:lvl1pPr>
          </a:lstStyle>
          <a:p>
            <a:fld id="{462AC695-DD95-4246-9D7F-71FDA65D9A0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6" r:id="rId3"/>
    <p:sldLayoutId id="2147483668" r:id="rId4"/>
    <p:sldLayoutId id="2147483660" r:id="rId5"/>
    <p:sldLayoutId id="2147483675" r:id="rId6"/>
    <p:sldLayoutId id="2147483661" r:id="rId7"/>
    <p:sldLayoutId id="2147483662" r:id="rId8"/>
    <p:sldLayoutId id="2147483671" r:id="rId9"/>
    <p:sldLayoutId id="2147483673" r:id="rId10"/>
    <p:sldLayoutId id="2147483665" r:id="rId11"/>
    <p:sldLayoutId id="2147483666" r:id="rId12"/>
    <p:sldLayoutId id="2147483674" r:id="rId13"/>
    <p:sldLayoutId id="2147483669" r:id="rId14"/>
    <p:sldLayoutId id="2147483677" r:id="rId15"/>
    <p:sldLayoutId id="2147483672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200" b="1" i="0" kern="1200">
          <a:solidFill>
            <a:schemeClr val="tx1"/>
          </a:solidFill>
          <a:latin typeface="+mj-lt"/>
          <a:ea typeface="+mj-ea"/>
          <a:cs typeface="Verdana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/>
        <a:buNone/>
        <a:defRPr sz="2200" kern="1200">
          <a:solidFill>
            <a:schemeClr val="tx1"/>
          </a:solidFill>
          <a:latin typeface="+mn-lt"/>
          <a:ea typeface="+mn-ea"/>
          <a:cs typeface="Verdana"/>
        </a:defRPr>
      </a:lvl1pPr>
      <a:lvl2pPr marL="0" indent="0" algn="l" defTabSz="4572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/>
        <a:buNone/>
        <a:defRPr sz="2200" b="1" i="0" kern="1200">
          <a:solidFill>
            <a:schemeClr val="tx1"/>
          </a:solidFill>
          <a:latin typeface="+mn-lt"/>
          <a:ea typeface="+mn-ea"/>
          <a:cs typeface="Verdana"/>
        </a:defRPr>
      </a:lvl2pPr>
      <a:lvl3pPr marL="234000" indent="-234000" algn="l" defTabSz="4572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Verdana"/>
        </a:defRPr>
      </a:lvl3pPr>
      <a:lvl4pPr marL="486000" indent="-234000" algn="l" defTabSz="4572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Verdana"/>
        </a:defRPr>
      </a:lvl4pPr>
      <a:lvl5pPr marL="702000" indent="-234000" algn="l" defTabSz="4572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18.wdp"/><Relationship Id="rId18" Type="http://schemas.openxmlformats.org/officeDocument/2006/relationships/image" Target="../media/image37.png"/><Relationship Id="rId3" Type="http://schemas.microsoft.com/office/2007/relationships/hdphoto" Target="../media/hdphoto13.wdp"/><Relationship Id="rId21" Type="http://schemas.microsoft.com/office/2007/relationships/hdphoto" Target="../media/hdphoto22.wdp"/><Relationship Id="rId7" Type="http://schemas.microsoft.com/office/2007/relationships/hdphoto" Target="../media/hdphoto15.wdp"/><Relationship Id="rId12" Type="http://schemas.openxmlformats.org/officeDocument/2006/relationships/image" Target="../media/image34.png"/><Relationship Id="rId17" Type="http://schemas.microsoft.com/office/2007/relationships/hdphoto" Target="../media/hdphoto20.wdp"/><Relationship Id="rId2" Type="http://schemas.openxmlformats.org/officeDocument/2006/relationships/image" Target="../media/image29.png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microsoft.com/office/2007/relationships/hdphoto" Target="../media/hdphoto17.wdp"/><Relationship Id="rId5" Type="http://schemas.microsoft.com/office/2007/relationships/hdphoto" Target="../media/hdphoto14.wdp"/><Relationship Id="rId15" Type="http://schemas.microsoft.com/office/2007/relationships/hdphoto" Target="../media/hdphoto19.wdp"/><Relationship Id="rId10" Type="http://schemas.openxmlformats.org/officeDocument/2006/relationships/image" Target="../media/image33.png"/><Relationship Id="rId19" Type="http://schemas.microsoft.com/office/2007/relationships/hdphoto" Target="../media/hdphoto21.wdp"/><Relationship Id="rId4" Type="http://schemas.openxmlformats.org/officeDocument/2006/relationships/image" Target="../media/image30.png"/><Relationship Id="rId9" Type="http://schemas.microsoft.com/office/2007/relationships/hdphoto" Target="../media/hdphoto16.wdp"/><Relationship Id="rId14" Type="http://schemas.openxmlformats.org/officeDocument/2006/relationships/image" Target="../media/image35.png"/><Relationship Id="rId22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10.wdp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8.wdp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48870" y="248888"/>
            <a:ext cx="55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" b="89944" l="0" r="98218">
                        <a14:foregroundMark x1="4884" y1="16814" x2="4884" y2="16814"/>
                        <a14:foregroundMark x1="18482" y1="8769" x2="18482" y2="8769"/>
                        <a14:foregroundMark x1="32079" y1="9332" x2="32079" y2="9332"/>
                        <a14:foregroundMark x1="31617" y1="5068" x2="31617" y2="5068"/>
                        <a14:foregroundMark x1="18284" y1="9332" x2="18284" y2="9332"/>
                        <a14:foregroundMark x1="62574" y1="7884" x2="62574" y2="7884"/>
                        <a14:foregroundMark x1="74257" y1="5068" x2="74257" y2="5068"/>
                        <a14:foregroundMark x1="88383" y1="7321" x2="88383" y2="7321"/>
                        <a14:foregroundMark x1="13333" y1="42237" x2="13333" y2="42237"/>
                        <a14:foregroundMark x1="25743" y1="40225" x2="25743" y2="40225"/>
                        <a14:foregroundMark x1="43564" y1="40225" x2="43564" y2="40225"/>
                        <a14:foregroundMark x1="63498" y1="38777" x2="63498" y2="38777"/>
                        <a14:foregroundMark x1="74521" y1="39662" x2="74521" y2="39662"/>
                        <a14:foregroundMark x1="74521" y1="39662" x2="74521" y2="39662"/>
                        <a14:foregroundMark x1="76634" y1="43926" x2="76634" y2="43926"/>
                        <a14:foregroundMark x1="87393" y1="38777" x2="87393" y2="38777"/>
                        <a14:foregroundMark x1="87657" y1="51086" x2="87657" y2="51086"/>
                        <a14:foregroundMark x1="86733" y1="48512" x2="86733" y2="48512"/>
                        <a14:foregroundMark x1="89043" y1="70796" x2="89043" y2="70796"/>
                        <a14:foregroundMark x1="71221" y1="78761" x2="71221" y2="78761"/>
                        <a14:foregroundMark x1="55314" y1="77313" x2="55314" y2="77313"/>
                        <a14:foregroundMark x1="45215" y1="77072" x2="45215" y2="77072"/>
                        <a14:foregroundMark x1="27195" y1="74819" x2="27195" y2="74819"/>
                        <a14:foregroundMark x1="12145" y1="75060" x2="12145" y2="75060"/>
                        <a14:foregroundMark x1="12145" y1="75060" x2="12145" y2="75060"/>
                        <a14:foregroundMark x1="24554" y1="75382" x2="24554" y2="75382"/>
                        <a14:foregroundMark x1="83894" y1="66774" x2="83894" y2="66774"/>
                        <a14:foregroundMark x1="82970" y1="71601" x2="82970" y2="71601"/>
                        <a14:foregroundMark x1="82970" y1="77313" x2="82970" y2="77313"/>
                        <a14:foregroundMark x1="73333" y1="52212" x2="73333" y2="52212"/>
                        <a14:foregroundMark x1="10297" y1="79646" x2="10297" y2="79646"/>
                        <a14:foregroundMark x1="78020" y1="12792" x2="78020" y2="12792"/>
                        <a14:foregroundMark x1="31881" y1="13918" x2="31881" y2="13918"/>
                        <a14:foregroundMark x1="76370" y1="44167" x2="76370" y2="4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174" y="1223157"/>
            <a:ext cx="5331241" cy="437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4746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76809" y="578208"/>
            <a:ext cx="3230088" cy="2339439"/>
            <a:chOff x="476809" y="578208"/>
            <a:chExt cx="3230088" cy="2339439"/>
          </a:xfrm>
        </p:grpSpPr>
        <p:sp>
          <p:nvSpPr>
            <p:cNvPr id="4" name="Rectangular Callout 3"/>
            <p:cNvSpPr/>
            <p:nvPr/>
          </p:nvSpPr>
          <p:spPr>
            <a:xfrm>
              <a:off x="476809" y="578208"/>
              <a:ext cx="3097664" cy="2339439"/>
            </a:xfrm>
            <a:prstGeom prst="wedgeRectCallout">
              <a:avLst>
                <a:gd name="adj1" fmla="val 40202"/>
                <a:gd name="adj2" fmla="val 62055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6809" y="593766"/>
              <a:ext cx="323008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>
                  <a:solidFill>
                    <a:schemeClr val="bg1"/>
                  </a:solidFill>
                </a:rPr>
                <a:t>Do you have time to speak about something?</a:t>
              </a:r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5650" y1="30405" x2="65650" y2="30405"/>
                        <a14:foregroundMark x1="72071" y1="43581" x2="72071" y2="43581"/>
                        <a14:foregroundMark x1="74639" y1="13007" x2="74639" y2="13007"/>
                        <a14:foregroundMark x1="77849" y1="16385" x2="77849" y2="16385"/>
                        <a14:foregroundMark x1="72552" y1="18074" x2="72552" y2="18074"/>
                        <a14:foregroundMark x1="68379" y1="19257" x2="68379" y2="19257"/>
                        <a14:foregroundMark x1="70626" y1="20101" x2="70626" y2="20101"/>
                        <a14:foregroundMark x1="77849" y1="38682" x2="77849" y2="38682"/>
                        <a14:foregroundMark x1="73355" y1="19088" x2="79775" y2="55574"/>
                        <a14:foregroundMark x1="65008" y1="13345" x2="68058" y2="57601"/>
                        <a14:foregroundMark x1="82343" y1="8615" x2="88764" y2="56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765" y="1747928"/>
            <a:ext cx="4513561" cy="428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48870" y="248888"/>
            <a:ext cx="55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62506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46971" y="3863992"/>
            <a:ext cx="3890066" cy="2109604"/>
            <a:chOff x="4946971" y="3863992"/>
            <a:chExt cx="3890066" cy="2109604"/>
          </a:xfrm>
        </p:grpSpPr>
        <p:sp>
          <p:nvSpPr>
            <p:cNvPr id="4" name="Rectangular Callout 3"/>
            <p:cNvSpPr/>
            <p:nvPr/>
          </p:nvSpPr>
          <p:spPr>
            <a:xfrm>
              <a:off x="4946971" y="3863992"/>
              <a:ext cx="3890066" cy="2109604"/>
            </a:xfrm>
            <a:prstGeom prst="wedgeRectCallout">
              <a:avLst>
                <a:gd name="adj1" fmla="val -75574"/>
                <a:gd name="adj2" fmla="val -55712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946971" y="3911492"/>
              <a:ext cx="3890066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bg1"/>
                  </a:solidFill>
                </a:rPr>
                <a:t>I have something important I would like to talk to you about…</a:t>
              </a:r>
            </a:p>
          </p:txBody>
        </p:sp>
      </p:grpSp>
      <p:sp>
        <p:nvSpPr>
          <p:cNvPr id="6" name="object 5"/>
          <p:cNvSpPr/>
          <p:nvPr/>
        </p:nvSpPr>
        <p:spPr>
          <a:xfrm>
            <a:off x="-425717" y="-270881"/>
            <a:ext cx="7595169" cy="57097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8348870" y="248888"/>
            <a:ext cx="55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75960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39585" y="981825"/>
            <a:ext cx="6023363" cy="873545"/>
            <a:chOff x="472440" y="908305"/>
            <a:chExt cx="4885943" cy="703690"/>
          </a:xfrm>
        </p:grpSpPr>
        <p:sp>
          <p:nvSpPr>
            <p:cNvPr id="3" name="object 2"/>
            <p:cNvSpPr/>
            <p:nvPr/>
          </p:nvSpPr>
          <p:spPr>
            <a:xfrm>
              <a:off x="472440" y="1031814"/>
              <a:ext cx="582168" cy="569976"/>
            </a:xfrm>
            <a:prstGeom prst="rect">
              <a:avLst/>
            </a:prstGeom>
            <a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337" b="98396" l="0" r="100000">
                            <a14:foregroundMark x1="89791" y1="83690" x2="89791" y2="8369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3"/>
            <p:cNvSpPr/>
            <p:nvPr/>
          </p:nvSpPr>
          <p:spPr>
            <a:xfrm>
              <a:off x="1652016" y="1096884"/>
              <a:ext cx="265175" cy="509015"/>
            </a:xfrm>
            <a:prstGeom prst="rect">
              <a:avLst/>
            </a:prstGeom>
            <a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4"/>
            <p:cNvSpPr/>
            <p:nvPr/>
          </p:nvSpPr>
          <p:spPr>
            <a:xfrm>
              <a:off x="2076481" y="1090787"/>
              <a:ext cx="182880" cy="521208"/>
            </a:xfrm>
            <a:prstGeom prst="rect">
              <a:avLst/>
            </a:prstGeom>
            <a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5"/>
            <p:cNvSpPr/>
            <p:nvPr/>
          </p:nvSpPr>
          <p:spPr>
            <a:xfrm>
              <a:off x="2429255" y="1078993"/>
              <a:ext cx="277368" cy="521208"/>
            </a:xfrm>
            <a:prstGeom prst="rect">
              <a:avLst/>
            </a:prstGeom>
            <a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6"/>
            <p:cNvSpPr/>
            <p:nvPr/>
          </p:nvSpPr>
          <p:spPr>
            <a:xfrm>
              <a:off x="2852927" y="1066800"/>
              <a:ext cx="231648" cy="496824"/>
            </a:xfrm>
            <a:prstGeom prst="rect">
              <a:avLst/>
            </a:prstGeom>
            <a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7"/>
            <p:cNvSpPr/>
            <p:nvPr/>
          </p:nvSpPr>
          <p:spPr>
            <a:xfrm>
              <a:off x="3255263" y="1005841"/>
              <a:ext cx="326136" cy="533400"/>
            </a:xfrm>
            <a:prstGeom prst="rect">
              <a:avLst/>
            </a:prstGeom>
            <a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8"/>
            <p:cNvSpPr/>
            <p:nvPr/>
          </p:nvSpPr>
          <p:spPr>
            <a:xfrm>
              <a:off x="3727704" y="993649"/>
              <a:ext cx="304800" cy="521208"/>
            </a:xfrm>
            <a:prstGeom prst="rect">
              <a:avLst/>
            </a:prstGeom>
            <a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9"/>
            <p:cNvSpPr/>
            <p:nvPr/>
          </p:nvSpPr>
          <p:spPr>
            <a:xfrm>
              <a:off x="4284889" y="1021545"/>
              <a:ext cx="155448" cy="496824"/>
            </a:xfrm>
            <a:prstGeom prst="rect">
              <a:avLst/>
            </a:prstGeom>
            <a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0"/>
            <p:cNvSpPr/>
            <p:nvPr/>
          </p:nvSpPr>
          <p:spPr>
            <a:xfrm>
              <a:off x="4618319" y="986029"/>
              <a:ext cx="304800" cy="536448"/>
            </a:xfrm>
            <a:prstGeom prst="rect">
              <a:avLst/>
            </a:prstGeom>
            <a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1"/>
            <p:cNvSpPr/>
            <p:nvPr/>
          </p:nvSpPr>
          <p:spPr>
            <a:xfrm>
              <a:off x="5077968" y="908305"/>
              <a:ext cx="280415" cy="548639"/>
            </a:xfrm>
            <a:prstGeom prst="rect">
              <a:avLst/>
            </a:prstGeom>
            <a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3"/>
          <p:cNvSpPr/>
          <p:nvPr/>
        </p:nvSpPr>
        <p:spPr>
          <a:xfrm>
            <a:off x="2614886" y="2622171"/>
            <a:ext cx="3872761" cy="335279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8348870" y="248888"/>
            <a:ext cx="55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424408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654464" y="178354"/>
            <a:ext cx="3238500" cy="381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1641460" y="4311857"/>
            <a:ext cx="3996961" cy="2403764"/>
            <a:chOff x="1641460" y="4311857"/>
            <a:chExt cx="3996961" cy="2403764"/>
          </a:xfrm>
        </p:grpSpPr>
        <p:sp>
          <p:nvSpPr>
            <p:cNvPr id="7" name="Cloud Callout 6"/>
            <p:cNvSpPr/>
            <p:nvPr/>
          </p:nvSpPr>
          <p:spPr>
            <a:xfrm>
              <a:off x="1641460" y="4311857"/>
              <a:ext cx="3833065" cy="2403764"/>
            </a:xfrm>
            <a:prstGeom prst="cloudCallout">
              <a:avLst>
                <a:gd name="adj1" fmla="val -12890"/>
                <a:gd name="adj2" fmla="val -73745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itle 1"/>
            <p:cNvSpPr txBox="1">
              <a:spLocks/>
            </p:cNvSpPr>
            <p:nvPr/>
          </p:nvSpPr>
          <p:spPr>
            <a:xfrm>
              <a:off x="1916950" y="5014975"/>
              <a:ext cx="3721471" cy="683201"/>
            </a:xfrm>
            <a:prstGeom prst="rect">
              <a:avLst/>
            </a:prstGeom>
          </p:spPr>
          <p:txBody>
            <a:bodyPr vert="horz" wrap="square" lIns="91440" tIns="45720" rIns="91440" bIns="45720" rtlCol="0" anchor="t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+mj-lt"/>
                  <a:ea typeface="+mj-ea"/>
                  <a:cs typeface="Verdana"/>
                </a:defRPr>
              </a:lvl1pPr>
            </a:lstStyle>
            <a:p>
              <a:r>
                <a:rPr lang="en-GB" b="0" dirty="0">
                  <a:solidFill>
                    <a:schemeClr val="bg1"/>
                  </a:solidFill>
                </a:rPr>
                <a:t>make them feel comfortable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565363" y="1721922"/>
            <a:ext cx="3604862" cy="2006930"/>
            <a:chOff x="4565363" y="1721922"/>
            <a:chExt cx="3604862" cy="2006930"/>
          </a:xfrm>
        </p:grpSpPr>
        <p:sp>
          <p:nvSpPr>
            <p:cNvPr id="6" name="Cloud Callout 5"/>
            <p:cNvSpPr/>
            <p:nvPr/>
          </p:nvSpPr>
          <p:spPr>
            <a:xfrm>
              <a:off x="4565363" y="1721922"/>
              <a:ext cx="3260476" cy="2006930"/>
            </a:xfrm>
            <a:prstGeom prst="cloudCallout">
              <a:avLst>
                <a:gd name="adj1" fmla="val -71861"/>
                <a:gd name="adj2" fmla="val -31562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038183" y="2265032"/>
              <a:ext cx="3132042" cy="683201"/>
            </a:xfrm>
            <a:prstGeom prst="rect">
              <a:avLst/>
            </a:prstGeom>
          </p:spPr>
          <p:txBody>
            <a:bodyPr vert="horz" wrap="square" lIns="91440" tIns="45720" rIns="91440" bIns="45720" rtlCol="0" anchor="t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+mj-lt"/>
                  <a:ea typeface="+mj-ea"/>
                  <a:cs typeface="Verdana"/>
                </a:defRPr>
              </a:lvl1pPr>
            </a:lstStyle>
            <a:p>
              <a:r>
                <a:rPr lang="en-GB" b="0" dirty="0">
                  <a:solidFill>
                    <a:schemeClr val="bg1"/>
                  </a:solidFill>
                </a:rPr>
                <a:t>sit side by side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348870" y="248888"/>
            <a:ext cx="55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423383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52048" y="3294412"/>
            <a:ext cx="3833065" cy="2797630"/>
            <a:chOff x="252048" y="3294412"/>
            <a:chExt cx="3833065" cy="2797630"/>
          </a:xfrm>
        </p:grpSpPr>
        <p:sp>
          <p:nvSpPr>
            <p:cNvPr id="7" name="Cloud Callout 6"/>
            <p:cNvSpPr/>
            <p:nvPr/>
          </p:nvSpPr>
          <p:spPr>
            <a:xfrm>
              <a:off x="252048" y="3294412"/>
              <a:ext cx="3833065" cy="2797630"/>
            </a:xfrm>
            <a:prstGeom prst="cloudCallout">
              <a:avLst>
                <a:gd name="adj1" fmla="val 63944"/>
                <a:gd name="adj2" fmla="val -3593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itle 1"/>
            <p:cNvSpPr txBox="1">
              <a:spLocks/>
            </p:cNvSpPr>
            <p:nvPr/>
          </p:nvSpPr>
          <p:spPr>
            <a:xfrm>
              <a:off x="814904" y="3834614"/>
              <a:ext cx="3020826" cy="683201"/>
            </a:xfrm>
            <a:prstGeom prst="rect">
              <a:avLst/>
            </a:prstGeom>
          </p:spPr>
          <p:txBody>
            <a:bodyPr vert="horz" wrap="square" lIns="91440" tIns="45720" rIns="91440" bIns="45720" rtlCol="0" anchor="t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+mj-lt"/>
                  <a:ea typeface="+mj-ea"/>
                  <a:cs typeface="Verdana"/>
                </a:defRPr>
              </a:lvl1pPr>
            </a:lstStyle>
            <a:p>
              <a:r>
                <a:rPr lang="en-GB" b="0" dirty="0">
                  <a:solidFill>
                    <a:schemeClr val="bg1"/>
                  </a:solidFill>
                </a:rPr>
                <a:t>help them find an adult if necessary</a:t>
              </a:r>
            </a:p>
          </p:txBody>
        </p:sp>
      </p:grpSp>
      <p:sp>
        <p:nvSpPr>
          <p:cNvPr id="8" name="object 7"/>
          <p:cNvSpPr/>
          <p:nvPr/>
        </p:nvSpPr>
        <p:spPr>
          <a:xfrm>
            <a:off x="4334494" y="2157845"/>
            <a:ext cx="4626881" cy="4215740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44" b="100000" l="5016" r="89858">
                          <a14:foregroundMark x1="16140" y1="61163" x2="16140" y2="61163"/>
                          <a14:foregroundMark x1="11123" y1="62477" x2="11123" y2="62477"/>
                          <a14:foregroundMark x1="14831" y1="67073" x2="14831" y2="67073"/>
                          <a14:foregroundMark x1="39804" y1="64728" x2="39804" y2="64728"/>
                          <a14:foregroundMark x1="38386" y1="61351" x2="38386" y2="61351"/>
                          <a14:foregroundMark x1="41767" y1="69043" x2="41767" y2="69043"/>
                          <a14:foregroundMark x1="29553" y1="91932" x2="29553" y2="91932"/>
                          <a14:foregroundMark x1="30534" y1="96248" x2="30534" y2="96248"/>
                          <a14:foregroundMark x1="53108" y1="97280" x2="53108" y2="97280"/>
                          <a14:foregroundMark x1="26936" y1="95685" x2="26936" y2="95685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>
              <a:fillRect l="-9144" t="-85714" r="-29032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1336129" y="415636"/>
            <a:ext cx="3260476" cy="2226624"/>
            <a:chOff x="1336129" y="415636"/>
            <a:chExt cx="3260476" cy="2226624"/>
          </a:xfrm>
        </p:grpSpPr>
        <p:sp>
          <p:nvSpPr>
            <p:cNvPr id="6" name="Cloud Callout 5"/>
            <p:cNvSpPr/>
            <p:nvPr/>
          </p:nvSpPr>
          <p:spPr>
            <a:xfrm>
              <a:off x="1336129" y="415636"/>
              <a:ext cx="3260476" cy="2226624"/>
            </a:xfrm>
            <a:prstGeom prst="cloudCallout">
              <a:avLst>
                <a:gd name="adj1" fmla="val 43597"/>
                <a:gd name="adj2" fmla="val 61337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1575779" y="1039114"/>
              <a:ext cx="3020826" cy="683201"/>
            </a:xfrm>
            <a:prstGeom prst="rect">
              <a:avLst/>
            </a:prstGeom>
          </p:spPr>
          <p:txBody>
            <a:bodyPr vert="horz" wrap="square" lIns="91440" tIns="45720" rIns="91440" bIns="45720" rtlCol="0" anchor="t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+mj-lt"/>
                  <a:ea typeface="+mj-ea"/>
                  <a:cs typeface="Verdana"/>
                </a:defRPr>
              </a:lvl1pPr>
            </a:lstStyle>
            <a:p>
              <a:r>
                <a:rPr lang="en-GB" b="0" dirty="0">
                  <a:solidFill>
                    <a:schemeClr val="bg1"/>
                  </a:solidFill>
                </a:rPr>
                <a:t>always listen carefully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348870" y="248888"/>
            <a:ext cx="55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89183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/>
          <p:cNvSpPr/>
          <p:nvPr/>
        </p:nvSpPr>
        <p:spPr>
          <a:xfrm>
            <a:off x="2398515" y="2163426"/>
            <a:ext cx="4275718" cy="27669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391886" y="593766"/>
            <a:ext cx="8288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Remember </a:t>
            </a:r>
            <a:r>
              <a:rPr lang="en-GB" sz="3200" dirty="0"/>
              <a:t>if your feelings are getting too big to cope with on your own and you feel you want to change things…</a:t>
            </a:r>
            <a:endParaRPr lang="en-GB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44286" y="4676898"/>
            <a:ext cx="8288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…talking to someone you trust might really help.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48870" y="248888"/>
            <a:ext cx="55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50071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/>
          <p:cNvSpPr txBox="1">
            <a:spLocks/>
          </p:cNvSpPr>
          <p:nvPr/>
        </p:nvSpPr>
        <p:spPr>
          <a:xfrm>
            <a:off x="517971" y="5038529"/>
            <a:ext cx="7983297" cy="114500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+mj-lt"/>
                <a:ea typeface="+mj-ea"/>
                <a:cs typeface="Verdana"/>
              </a:defRPr>
            </a:lvl1pPr>
          </a:lstStyle>
          <a:p>
            <a:r>
              <a:rPr lang="en-GB" b="0" dirty="0"/>
              <a:t>Mental health is about our </a:t>
            </a:r>
            <a:r>
              <a:rPr lang="en-GB" dirty="0"/>
              <a:t>feelings</a:t>
            </a:r>
            <a:r>
              <a:rPr lang="en-GB" b="0" dirty="0"/>
              <a:t>, our </a:t>
            </a:r>
            <a:r>
              <a:rPr lang="en-GB" dirty="0"/>
              <a:t>thinking</a:t>
            </a:r>
            <a:r>
              <a:rPr lang="en-GB" b="0" dirty="0"/>
              <a:t>, our </a:t>
            </a:r>
            <a:r>
              <a:rPr lang="en-GB" dirty="0"/>
              <a:t>emotions</a:t>
            </a:r>
            <a:r>
              <a:rPr lang="en-GB" b="0" dirty="0"/>
              <a:t> and our </a:t>
            </a:r>
            <a:r>
              <a:rPr lang="en-GB" dirty="0"/>
              <a:t>moods</a:t>
            </a:r>
            <a:r>
              <a:rPr lang="en-GB" b="0" dirty="0"/>
              <a:t>.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65573" y="433554"/>
            <a:ext cx="7983297" cy="1145005"/>
          </a:xfrm>
        </p:spPr>
        <p:txBody>
          <a:bodyPr/>
          <a:lstStyle/>
          <a:p>
            <a:r>
              <a:rPr lang="en-GB" b="0" dirty="0"/>
              <a:t>We all have </a:t>
            </a:r>
            <a:r>
              <a:rPr lang="en-GB" dirty="0"/>
              <a:t>mental health</a:t>
            </a:r>
            <a:r>
              <a:rPr lang="en-GB" b="0" dirty="0"/>
              <a:t>.</a:t>
            </a:r>
            <a:br>
              <a:rPr lang="en-GB" b="0" dirty="0"/>
            </a:br>
            <a:br>
              <a:rPr lang="en-GB" b="0" dirty="0"/>
            </a:br>
            <a:br>
              <a:rPr lang="en-GB" b="0" dirty="0"/>
            </a:br>
            <a:endParaRPr lang="en-GB" b="0" dirty="0"/>
          </a:p>
        </p:txBody>
      </p:sp>
      <p:sp>
        <p:nvSpPr>
          <p:cNvPr id="11" name="object 4"/>
          <p:cNvSpPr/>
          <p:nvPr/>
        </p:nvSpPr>
        <p:spPr>
          <a:xfrm>
            <a:off x="852019" y="1187533"/>
            <a:ext cx="7315200" cy="46907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8348870" y="248888"/>
            <a:ext cx="55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7712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5"/>
          <p:cNvSpPr txBox="1">
            <a:spLocks/>
          </p:cNvSpPr>
          <p:nvPr/>
        </p:nvSpPr>
        <p:spPr>
          <a:xfrm>
            <a:off x="250703" y="678848"/>
            <a:ext cx="8627359" cy="1173704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+mj-lt"/>
                <a:ea typeface="+mj-ea"/>
                <a:cs typeface="Verdana"/>
              </a:defRPr>
            </a:lvl1pPr>
          </a:lstStyle>
          <a:p>
            <a:r>
              <a:rPr lang="en-GB" b="0" dirty="0"/>
              <a:t>Everybody knows how to look after </a:t>
            </a:r>
            <a:r>
              <a:rPr lang="en-GB" dirty="0"/>
              <a:t>physical health</a:t>
            </a:r>
            <a:r>
              <a:rPr lang="en-GB" b="0" dirty="0"/>
              <a:t>…</a:t>
            </a:r>
          </a:p>
        </p:txBody>
      </p:sp>
      <p:sp>
        <p:nvSpPr>
          <p:cNvPr id="7" name="object 5"/>
          <p:cNvSpPr/>
          <p:nvPr/>
        </p:nvSpPr>
        <p:spPr>
          <a:xfrm>
            <a:off x="2157980" y="1852552"/>
            <a:ext cx="4812804" cy="33210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itle 5"/>
          <p:cNvSpPr txBox="1">
            <a:spLocks/>
          </p:cNvSpPr>
          <p:nvPr/>
        </p:nvSpPr>
        <p:spPr>
          <a:xfrm>
            <a:off x="250703" y="5173546"/>
            <a:ext cx="8627359" cy="122318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+mj-lt"/>
                <a:ea typeface="+mj-ea"/>
                <a:cs typeface="Verdana"/>
              </a:defRPr>
            </a:lvl1pPr>
          </a:lstStyle>
          <a:p>
            <a:r>
              <a:rPr lang="en-GB" b="0" dirty="0"/>
              <a:t>…</a:t>
            </a:r>
            <a:r>
              <a:rPr lang="en-GB" dirty="0"/>
              <a:t>looking after our mental health is just as important</a:t>
            </a:r>
            <a:r>
              <a:rPr lang="en-GB" b="0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48870" y="248888"/>
            <a:ext cx="55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9079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7" b="89701" l="1135" r="94489">
                        <a14:foregroundMark x1="4700" y1="43522" x2="4700" y2="43522"/>
                        <a14:foregroundMark x1="14263" y1="60133" x2="14263" y2="60133"/>
                        <a14:foregroundMark x1="30956" y1="27243" x2="30956" y2="27243"/>
                        <a14:foregroundMark x1="43274" y1="24585" x2="43274" y2="24585"/>
                        <a14:foregroundMark x1="67747" y1="23920" x2="67747" y2="23920"/>
                        <a14:foregroundMark x1="78444" y1="24917" x2="78444" y2="24917"/>
                        <a14:foregroundMark x1="68233" y1="38206" x2="68233" y2="38206"/>
                        <a14:foregroundMark x1="69368" y1="17276" x2="69368" y2="17276"/>
                        <a14:foregroundMark x1="77147" y1="18272" x2="77147" y2="18272"/>
                        <a14:foregroundMark x1="76823" y1="38870" x2="76823" y2="38870"/>
                        <a14:foregroundMark x1="80551" y1="34884" x2="80551" y2="34884"/>
                        <a14:foregroundMark x1="87358" y1="27243" x2="87358" y2="27243"/>
                        <a14:foregroundMark x1="34198" y1="75083" x2="34198" y2="75083"/>
                        <a14:foregroundMark x1="44084" y1="71761" x2="44084" y2="71761"/>
                        <a14:foregroundMark x1="56240" y1="66113" x2="56240" y2="66113"/>
                        <a14:foregroundMark x1="65478" y1="66113" x2="65478" y2="66113"/>
                        <a14:foregroundMark x1="76337" y1="66777" x2="76337" y2="66777"/>
                        <a14:foregroundMark x1="85900" y1="71761" x2="85900" y2="71761"/>
                        <a14:foregroundMark x1="85900" y1="21595" x2="85900" y2="21595"/>
                        <a14:foregroundMark x1="86710" y1="34884" x2="86710" y2="34884"/>
                        <a14:backgroundMark x1="78282" y1="31894" x2="78282" y2="31894"/>
                        <a14:backgroundMark x1="55916" y1="78405" x2="55916" y2="78405"/>
                        <a14:backgroundMark x1="56564" y1="78738" x2="56564" y2="787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4" y="606075"/>
            <a:ext cx="587692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ject 11"/>
          <p:cNvSpPr/>
          <p:nvPr/>
        </p:nvSpPr>
        <p:spPr>
          <a:xfrm>
            <a:off x="6558380" y="3868378"/>
            <a:ext cx="1478403" cy="2404852"/>
          </a:xfrm>
          <a:prstGeom prst="rect">
            <a:avLst/>
          </a:prstGeom>
          <a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974" b="100000" l="0" r="45466"/>
                      </a14:imgEffect>
                    </a14:imgLayer>
                  </a14:imgProps>
                </a:ext>
              </a:extLst>
            </a:blip>
            <a:srcRect/>
            <a:stretch>
              <a:fillRect l="-100000" b="-7586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7"/>
          <p:cNvSpPr/>
          <p:nvPr/>
        </p:nvSpPr>
        <p:spPr>
          <a:xfrm>
            <a:off x="454762" y="3936238"/>
            <a:ext cx="8234474" cy="269192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8348870" y="248888"/>
            <a:ext cx="55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84406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3859" y="451658"/>
            <a:ext cx="8344505" cy="1145005"/>
          </a:xfrm>
        </p:spPr>
        <p:txBody>
          <a:bodyPr/>
          <a:lstStyle/>
          <a:p>
            <a:r>
              <a:rPr lang="en-GB" sz="3200" b="0" dirty="0"/>
              <a:t>We all have feelings that come and go everyday. These are </a:t>
            </a:r>
            <a:r>
              <a:rPr lang="en-GB" sz="3200" dirty="0"/>
              <a:t>small feelings.</a:t>
            </a:r>
            <a:endParaRPr lang="en-GB" sz="3200" b="0" dirty="0"/>
          </a:p>
        </p:txBody>
      </p:sp>
      <p:sp>
        <p:nvSpPr>
          <p:cNvPr id="20" name="object 5"/>
          <p:cNvSpPr/>
          <p:nvPr/>
        </p:nvSpPr>
        <p:spPr>
          <a:xfrm>
            <a:off x="2869392" y="1982837"/>
            <a:ext cx="3738554" cy="44516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 rot="20353098">
            <a:off x="895473" y="2861954"/>
            <a:ext cx="1726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grumpy</a:t>
            </a:r>
          </a:p>
        </p:txBody>
      </p:sp>
      <p:sp>
        <p:nvSpPr>
          <p:cNvPr id="21" name="TextBox 20"/>
          <p:cNvSpPr txBox="1"/>
          <p:nvPr/>
        </p:nvSpPr>
        <p:spPr>
          <a:xfrm rot="666505">
            <a:off x="1793107" y="4538504"/>
            <a:ext cx="1726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happy</a:t>
            </a:r>
          </a:p>
        </p:txBody>
      </p:sp>
      <p:sp>
        <p:nvSpPr>
          <p:cNvPr id="22" name="TextBox 21"/>
          <p:cNvSpPr txBox="1"/>
          <p:nvPr/>
        </p:nvSpPr>
        <p:spPr>
          <a:xfrm rot="454003">
            <a:off x="5993812" y="3424344"/>
            <a:ext cx="257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nervous</a:t>
            </a:r>
          </a:p>
        </p:txBody>
      </p:sp>
      <p:sp>
        <p:nvSpPr>
          <p:cNvPr id="23" name="TextBox 22"/>
          <p:cNvSpPr txBox="1"/>
          <p:nvPr/>
        </p:nvSpPr>
        <p:spPr>
          <a:xfrm rot="21405818">
            <a:off x="5977589" y="4507726"/>
            <a:ext cx="1726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tx2"/>
                </a:solidFill>
              </a:rPr>
              <a:t>sad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48870" y="248888"/>
            <a:ext cx="55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4239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889" y="553958"/>
            <a:ext cx="8340975" cy="1145005"/>
          </a:xfrm>
        </p:spPr>
        <p:txBody>
          <a:bodyPr/>
          <a:lstStyle/>
          <a:p>
            <a:r>
              <a:rPr lang="en-GB" sz="3200" dirty="0"/>
              <a:t>Big feelings </a:t>
            </a:r>
            <a:r>
              <a:rPr lang="en-GB" sz="3200" b="0" dirty="0"/>
              <a:t>are feelings that go on for a very long time and stop us doing what we want in life.</a:t>
            </a:r>
            <a:endParaRPr lang="en-GB" sz="32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46263" y="5508567"/>
            <a:ext cx="8229601" cy="81919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+mj-lt"/>
                <a:ea typeface="+mj-ea"/>
                <a:cs typeface="Verdana"/>
              </a:defRPr>
            </a:lvl1pPr>
          </a:lstStyle>
          <a:p>
            <a:r>
              <a:rPr lang="en-GB" b="0" dirty="0"/>
              <a:t>They can affect our </a:t>
            </a:r>
            <a:r>
              <a:rPr lang="en-GB" dirty="0"/>
              <a:t>mental health</a:t>
            </a:r>
            <a:r>
              <a:rPr lang="en-GB" b="0" dirty="0"/>
              <a:t>.</a:t>
            </a:r>
          </a:p>
        </p:txBody>
      </p:sp>
      <p:sp>
        <p:nvSpPr>
          <p:cNvPr id="10" name="object 2"/>
          <p:cNvSpPr/>
          <p:nvPr/>
        </p:nvSpPr>
        <p:spPr>
          <a:xfrm>
            <a:off x="2030679" y="1828799"/>
            <a:ext cx="5260768" cy="39349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8348870" y="248888"/>
            <a:ext cx="55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63990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0511" y="332905"/>
            <a:ext cx="5245149" cy="1145005"/>
          </a:xfrm>
        </p:spPr>
        <p:txBody>
          <a:bodyPr/>
          <a:lstStyle/>
          <a:p>
            <a:r>
              <a:rPr lang="en-GB" dirty="0"/>
              <a:t>Who </a:t>
            </a:r>
            <a:r>
              <a:rPr lang="en-GB" b="0" dirty="0"/>
              <a:t>can help us?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 rot="454003">
            <a:off x="233758" y="1644475"/>
            <a:ext cx="257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2"/>
                </a:solidFill>
              </a:rPr>
              <a:t>teacher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5" y="695325"/>
            <a:ext cx="337185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 rot="21405818">
            <a:off x="2644842" y="5481501"/>
            <a:ext cx="1726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tx2"/>
                </a:solidFill>
              </a:rPr>
              <a:t>friend</a:t>
            </a:r>
          </a:p>
        </p:txBody>
      </p:sp>
      <p:sp>
        <p:nvSpPr>
          <p:cNvPr id="11" name="TextBox 10"/>
          <p:cNvSpPr txBox="1"/>
          <p:nvPr/>
        </p:nvSpPr>
        <p:spPr>
          <a:xfrm rot="20353098">
            <a:off x="5909598" y="2188130"/>
            <a:ext cx="2965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tx2"/>
                </a:solidFill>
              </a:rPr>
              <a:t>parents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48870" y="248888"/>
            <a:ext cx="55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78229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11997" y="919987"/>
            <a:ext cx="5510716" cy="1034928"/>
            <a:chOff x="1959429" y="843087"/>
            <a:chExt cx="5165766" cy="1009463"/>
          </a:xfrm>
        </p:grpSpPr>
        <p:grpSp>
          <p:nvGrpSpPr>
            <p:cNvPr id="2" name="Group 1"/>
            <p:cNvGrpSpPr/>
            <p:nvPr/>
          </p:nvGrpSpPr>
          <p:grpSpPr>
            <a:xfrm>
              <a:off x="1959429" y="843087"/>
              <a:ext cx="5165766" cy="1009463"/>
              <a:chOff x="670560" y="856487"/>
              <a:chExt cx="4180840" cy="694945"/>
            </a:xfrm>
          </p:grpSpPr>
          <p:sp>
            <p:nvSpPr>
              <p:cNvPr id="3" name="object 2"/>
              <p:cNvSpPr/>
              <p:nvPr/>
            </p:nvSpPr>
            <p:spPr>
              <a:xfrm rot="340537">
                <a:off x="670560" y="990600"/>
                <a:ext cx="451104" cy="560832"/>
              </a:xfrm>
              <a:prstGeom prst="rect">
                <a:avLst/>
              </a:prstGeom>
              <a:blipFill>
                <a:blip r:embed="rId2" cstate="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" name="object 3"/>
              <p:cNvSpPr/>
              <p:nvPr/>
            </p:nvSpPr>
            <p:spPr>
              <a:xfrm>
                <a:off x="1839976" y="954023"/>
                <a:ext cx="269240" cy="560832"/>
              </a:xfrm>
              <a:prstGeom prst="rect">
                <a:avLst/>
              </a:prstGeom>
              <a:blipFill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" name="object 4"/>
              <p:cNvSpPr/>
              <p:nvPr/>
            </p:nvSpPr>
            <p:spPr>
              <a:xfrm>
                <a:off x="2365247" y="978407"/>
                <a:ext cx="292607" cy="536448"/>
              </a:xfrm>
              <a:prstGeom prst="rect">
                <a:avLst/>
              </a:prstGeom>
              <a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" name="object 5"/>
              <p:cNvSpPr/>
              <p:nvPr/>
            </p:nvSpPr>
            <p:spPr>
              <a:xfrm>
                <a:off x="2838327" y="880871"/>
                <a:ext cx="792480" cy="633984"/>
              </a:xfrm>
              <a:prstGeom prst="rect">
                <a:avLst/>
              </a:prstGeom>
              <a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100000" l="0" r="100000">
                              <a14:foregroundMark x1="10385" y1="65865" x2="10385" y2="65865"/>
                              <a14:foregroundMark x1="10385" y1="87500" x2="10385" y2="87500"/>
                              <a14:foregroundMark x1="10385" y1="40865" x2="10385" y2="40865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" name="object 6"/>
              <p:cNvSpPr/>
              <p:nvPr/>
            </p:nvSpPr>
            <p:spPr>
              <a:xfrm>
                <a:off x="3691524" y="856487"/>
                <a:ext cx="341375" cy="658368"/>
              </a:xfrm>
              <a:prstGeom prst="rect">
                <a:avLst/>
              </a:prstGeom>
              <a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9954" b="100000" l="4911" r="44866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 r="-100000"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" name="object 7"/>
              <p:cNvSpPr/>
              <p:nvPr/>
            </p:nvSpPr>
            <p:spPr>
              <a:xfrm>
                <a:off x="4546600" y="856487"/>
                <a:ext cx="304800" cy="597408"/>
              </a:xfrm>
              <a:prstGeom prst="rect">
                <a:avLst/>
              </a:prstGeom>
              <a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9" name="object 6"/>
            <p:cNvSpPr/>
            <p:nvPr/>
          </p:nvSpPr>
          <p:spPr>
            <a:xfrm>
              <a:off x="6113870" y="939300"/>
              <a:ext cx="507681" cy="799326"/>
            </a:xfrm>
            <a:prstGeom prst="rect">
              <a:avLst/>
            </a:prstGeom>
            <a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0" b="100000" l="36161" r="1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64674"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5"/>
          <p:cNvSpPr/>
          <p:nvPr/>
        </p:nvSpPr>
        <p:spPr>
          <a:xfrm>
            <a:off x="1674272" y="2435266"/>
            <a:ext cx="5776312" cy="385865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8348870" y="248888"/>
            <a:ext cx="55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409602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0511" y="309154"/>
            <a:ext cx="8281598" cy="1145005"/>
          </a:xfrm>
        </p:spPr>
        <p:txBody>
          <a:bodyPr/>
          <a:lstStyle/>
          <a:p>
            <a:r>
              <a:rPr lang="en-GB" dirty="0"/>
              <a:t>How </a:t>
            </a:r>
            <a:r>
              <a:rPr lang="en-GB" b="0" dirty="0"/>
              <a:t>do you share your feelings?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5545777" y="2156980"/>
            <a:ext cx="3016332" cy="1785627"/>
            <a:chOff x="5545777" y="2156980"/>
            <a:chExt cx="3016332" cy="1785627"/>
          </a:xfrm>
        </p:grpSpPr>
        <p:sp>
          <p:nvSpPr>
            <p:cNvPr id="4" name="Rectangular Callout 3"/>
            <p:cNvSpPr/>
            <p:nvPr/>
          </p:nvSpPr>
          <p:spPr>
            <a:xfrm>
              <a:off x="5545777" y="2156980"/>
              <a:ext cx="3016332" cy="1785627"/>
            </a:xfrm>
            <a:prstGeom prst="wedgeRectCallout">
              <a:avLst>
                <a:gd name="adj1" fmla="val -54924"/>
                <a:gd name="adj2" fmla="val 76268"/>
              </a:avLst>
            </a:prstGeom>
            <a:solidFill>
              <a:schemeClr val="tx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545777" y="2156980"/>
              <a:ext cx="301633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>
                  <a:solidFill>
                    <a:schemeClr val="bg1"/>
                  </a:solidFill>
                </a:rPr>
                <a:t>I’ve got something to say</a:t>
              </a:r>
            </a:p>
          </p:txBody>
        </p:sp>
      </p:grpSp>
      <p:sp>
        <p:nvSpPr>
          <p:cNvPr id="7" name="object 7"/>
          <p:cNvSpPr/>
          <p:nvPr/>
        </p:nvSpPr>
        <p:spPr>
          <a:xfrm>
            <a:off x="641268" y="1828800"/>
            <a:ext cx="4626881" cy="4215740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44" b="100000" l="5016" r="89858">
                          <a14:foregroundMark x1="16140" y1="61163" x2="16140" y2="61163"/>
                          <a14:foregroundMark x1="11123" y1="62477" x2="11123" y2="62477"/>
                          <a14:foregroundMark x1="14831" y1="67073" x2="14831" y2="67073"/>
                          <a14:foregroundMark x1="39804" y1="64728" x2="39804" y2="64728"/>
                          <a14:foregroundMark x1="38386" y1="61351" x2="38386" y2="61351"/>
                          <a14:foregroundMark x1="41767" y1="69043" x2="41767" y2="69043"/>
                          <a14:foregroundMark x1="29553" y1="91932" x2="29553" y2="91932"/>
                          <a14:foregroundMark x1="30534" y1="96248" x2="30534" y2="96248"/>
                          <a14:foregroundMark x1="53108" y1="97280" x2="53108" y2="97280"/>
                          <a14:foregroundMark x1="26936" y1="95685" x2="26936" y2="95685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>
              <a:fillRect l="-9144" t="-85714" r="-29032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8348870" y="248888"/>
            <a:ext cx="55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1759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nna Freud PowerPoint Template 2016">
  <a:themeElements>
    <a:clrScheme name="Anna Freud">
      <a:dk1>
        <a:srgbClr val="796E65"/>
      </a:dk1>
      <a:lt1>
        <a:srgbClr val="FFFFFF"/>
      </a:lt1>
      <a:dk2>
        <a:srgbClr val="00957A"/>
      </a:dk2>
      <a:lt2>
        <a:srgbClr val="FFFFFF"/>
      </a:lt2>
      <a:accent1>
        <a:srgbClr val="00957A"/>
      </a:accent1>
      <a:accent2>
        <a:srgbClr val="8C4799"/>
      </a:accent2>
      <a:accent3>
        <a:srgbClr val="147BD1"/>
      </a:accent3>
      <a:accent4>
        <a:srgbClr val="E87722"/>
      </a:accent4>
      <a:accent5>
        <a:srgbClr val="796E65"/>
      </a:accent5>
      <a:accent6>
        <a:srgbClr val="000000"/>
      </a:accent6>
      <a:hlink>
        <a:srgbClr val="0000FF"/>
      </a:hlink>
      <a:folHlink>
        <a:srgbClr val="800080"/>
      </a:folHlink>
    </a:clrScheme>
    <a:fontScheme name="Verdana 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8100" cap="rnd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Anna Freud PowerPoint Template 2016</Template>
  <TotalTime>7448</TotalTime>
  <Words>199</Words>
  <Application>Microsoft Office PowerPoint</Application>
  <PresentationFormat>On-screen Show (4:3)</PresentationFormat>
  <Paragraphs>41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Verdana</vt:lpstr>
      <vt:lpstr>Anna Freud PowerPoint Template 2016</vt:lpstr>
      <vt:lpstr>PowerPoint Presentation</vt:lpstr>
      <vt:lpstr>We all have mental health.   </vt:lpstr>
      <vt:lpstr>PowerPoint Presentation</vt:lpstr>
      <vt:lpstr>PowerPoint Presentation</vt:lpstr>
      <vt:lpstr>We all have feelings that come and go everyday. These are small feelings.</vt:lpstr>
      <vt:lpstr>Big feelings are feelings that go on for a very long time and stop us doing what we want in life.</vt:lpstr>
      <vt:lpstr>Who can help us?</vt:lpstr>
      <vt:lpstr>PowerPoint Presentation</vt:lpstr>
      <vt:lpstr>How do you share your feelings?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Anna Freud Centre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Charlotte Payne</dc:creator>
  <cp:lastModifiedBy>Kevin Thompson</cp:lastModifiedBy>
  <cp:revision>33</cp:revision>
  <cp:lastPrinted>2016-05-09T14:38:19Z</cp:lastPrinted>
  <dcterms:created xsi:type="dcterms:W3CDTF">2017-02-23T21:16:39Z</dcterms:created>
  <dcterms:modified xsi:type="dcterms:W3CDTF">2020-06-19T15:27:41Z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